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Inter" panose="02000503000000020004" pitchFamily="2" charset="0"/>
      <p:regular r:id="rId28"/>
      <p:bold r:id="rId29"/>
    </p:embeddedFont>
    <p:embeddedFont>
      <p:font typeface="Open Sans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rMG4SlaGfNoRK2bfAjei/JN5M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13"/>
  </p:normalViewPr>
  <p:slideViewPr>
    <p:cSldViewPr snapToGrid="0">
      <p:cViewPr varScale="1">
        <p:scale>
          <a:sx n="102" d="100"/>
          <a:sy n="102" d="100"/>
        </p:scale>
        <p:origin x="176" y="608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ableStyles" Target="tableStyle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Recommending picking out he most interesting and important parts from your documentation. </a:t>
            </a: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subTitle" idx="1"/>
          </p:nvPr>
        </p:nvSpPr>
        <p:spPr>
          <a:xfrm>
            <a:off x="1587600" y="3261400"/>
            <a:ext cx="596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title"/>
          </p:nvPr>
        </p:nvSpPr>
        <p:spPr>
          <a:xfrm>
            <a:off x="1249050" y="1716300"/>
            <a:ext cx="66459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4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" name="Google Shape;1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54943">
            <a:off x="-1228906" y="321849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82496">
            <a:off x="6157459" y="-468357"/>
            <a:ext cx="5190309" cy="296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2900" y="285750"/>
            <a:ext cx="838200" cy="32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1505800" y="2061000"/>
            <a:ext cx="71805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592241">
            <a:off x="-1365596" y="-1154886"/>
            <a:ext cx="5190313" cy="29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subTitle" idx="1"/>
          </p:nvPr>
        </p:nvSpPr>
        <p:spPr>
          <a:xfrm>
            <a:off x="1505800" y="2965500"/>
            <a:ext cx="5893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23" name="Google Shape;23;p17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17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43386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2"/>
          </p:nvPr>
        </p:nvSpPr>
        <p:spPr>
          <a:xfrm>
            <a:off x="4643400" y="957250"/>
            <a:ext cx="42585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" name="Google Shape;2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" name="Google Shape;3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18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" name="Google Shape;3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1" name="Google Shape;41;p19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uge Chapter Head">
  <p:cSld name="Huge Chapter Hea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 rot="5400000" flipH="1">
            <a:off x="2160401" y="-2621598"/>
            <a:ext cx="4657500" cy="9588000"/>
          </a:xfrm>
          <a:prstGeom prst="rect">
            <a:avLst/>
          </a:prstGeom>
          <a:solidFill>
            <a:srgbClr val="3CBEEC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2121450" y="1659075"/>
            <a:ext cx="49011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9" name="Google Shape;49;p21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CUSTOM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755">
            <a:off x="5926798" y="2601164"/>
            <a:ext cx="5190308" cy="2964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"/>
          <p:cNvSpPr txBox="1"/>
          <p:nvPr/>
        </p:nvSpPr>
        <p:spPr>
          <a:xfrm>
            <a:off x="2884350" y="2248500"/>
            <a:ext cx="33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 sz="3000" b="1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8387" y="2190750"/>
            <a:ext cx="19729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093834">
            <a:off x="-1351691" y="-34188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755">
            <a:off x="5926798" y="2601164"/>
            <a:ext cx="5190308" cy="296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nyingi/Crop-Disease-Detec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4942">
            <a:off x="-1228906" y="321849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982496">
            <a:off x="6157459" y="-468357"/>
            <a:ext cx="5190308" cy="296496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1587600" y="3261400"/>
            <a:ext cx="596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30.03.2023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title"/>
          </p:nvPr>
        </p:nvSpPr>
        <p:spPr>
          <a:xfrm>
            <a:off x="1249050" y="1716300"/>
            <a:ext cx="66459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Powerlearn project- Final Project Presentation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Output - Evaluation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entury Gothic"/>
              <a:buChar char="●"/>
            </a:pP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Training accuracy increases, validation accuracy increases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entury Gothic"/>
              <a:buChar char="●"/>
            </a:pP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Training loss decreases, the validation loss decreases too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1" name="Google Shape;151;p10"/>
          <p:cNvSpPr txBox="1"/>
          <p:nvPr/>
        </p:nvSpPr>
        <p:spPr>
          <a:xfrm>
            <a:off x="426025" y="1672925"/>
            <a:ext cx="36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748150" y="1797650"/>
            <a:ext cx="55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525" y="1504950"/>
            <a:ext cx="3612599" cy="30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3550" y="1600200"/>
            <a:ext cx="3513050" cy="2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cont.</a:t>
            </a:r>
            <a:endParaRPr/>
          </a:p>
        </p:txBody>
      </p:sp>
      <p:sp>
        <p:nvSpPr>
          <p:cNvPr id="161" name="Google Shape;161;p11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92929"/>
              </a:buClr>
              <a:buSzPts val="2000"/>
              <a:buChar char="●"/>
            </a:pP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achieved  </a:t>
            </a:r>
            <a:r>
              <a:rPr lang="en-US" sz="1500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test accuracy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</a:t>
            </a:r>
            <a:r>
              <a:rPr lang="en-US" sz="1500" b="1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98.75%!!</a:t>
            </a:r>
            <a:endParaRPr sz="1500" b="1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sz="1500" b="1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 </a:t>
            </a:r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>
                <a:solidFill>
                  <a:schemeClr val="dk1"/>
                </a:solidFill>
              </a:rPr>
              <a:t>Github link is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8610600" y="4705350"/>
            <a:ext cx="381000" cy="363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093834">
            <a:off x="-1351692" y="-34188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754">
            <a:off x="5926798" y="2601165"/>
            <a:ext cx="5190308" cy="2964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2067025" y="865250"/>
            <a:ext cx="4595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sz="4600" b="1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subTitle" idx="1"/>
          </p:nvPr>
        </p:nvSpPr>
        <p:spPr>
          <a:xfrm>
            <a:off x="1016450" y="2835650"/>
            <a:ext cx="6382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Nyingi  Joseph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title"/>
          </p:nvPr>
        </p:nvSpPr>
        <p:spPr>
          <a:xfrm>
            <a:off x="455400" y="1200150"/>
            <a:ext cx="8233200" cy="14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Crop Leaf Disease Detection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3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43386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eorgia"/>
              <a:buChar char="●"/>
            </a:pPr>
            <a:endParaRPr sz="15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body" idx="2"/>
          </p:nvPr>
        </p:nvSpPr>
        <p:spPr>
          <a:xfrm>
            <a:off x="4643400" y="957250"/>
            <a:ext cx="42585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 - Machine Learning Engineer 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875" y="957250"/>
            <a:ext cx="4065802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29431-8180-CF4E-B33C-6BB770B219C6}"/>
              </a:ext>
            </a:extLst>
          </p:cNvPr>
          <p:cNvSpPr txBox="1"/>
          <p:nvPr/>
        </p:nvSpPr>
        <p:spPr>
          <a:xfrm>
            <a:off x="263047" y="486009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Outline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 solution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Proposed solution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preparation - Augmentation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 - your solutions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AutoNum type="arabicPeriod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Outputs - artifacts - Evaluation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/>
              <a:t>Problem statement</a:t>
            </a:r>
            <a:endParaRPr sz="2400"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1"/>
          </p:nvPr>
        </p:nvSpPr>
        <p:spPr>
          <a:xfrm>
            <a:off x="304800" y="652000"/>
            <a:ext cx="45387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Crops’ production and quality are heavily affected by diseases.</a:t>
            </a:r>
            <a:endParaRPr dirty="0">
              <a:solidFill>
                <a:srgbClr val="000000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Char char="●"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Which cause adverse impacts on food security as well as economic losses</a:t>
            </a:r>
            <a:endParaRPr sz="2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2"/>
          </p:nvPr>
        </p:nvSpPr>
        <p:spPr>
          <a:xfrm>
            <a:off x="5008800" y="957250"/>
            <a:ext cx="38931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375" y="570500"/>
            <a:ext cx="3991950" cy="4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Current solution </a:t>
            </a:r>
            <a:endParaRPr sz="2400"/>
          </a:p>
        </p:txBody>
      </p:sp>
      <p:sp>
        <p:nvSpPr>
          <p:cNvPr id="111" name="Google Shape;111;p6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598" y="722900"/>
            <a:ext cx="4266475" cy="39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134550" y="930725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Farmer visually inspecting diseases on the crops </a:t>
            </a: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Proposed solution</a:t>
            </a:r>
            <a:endParaRPr sz="2400"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235500" y="957250"/>
            <a:ext cx="3138300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of image recognition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2"/>
          </p:nvPr>
        </p:nvSpPr>
        <p:spPr>
          <a:xfrm>
            <a:off x="4643400" y="957250"/>
            <a:ext cx="42585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475" y="822825"/>
            <a:ext cx="5440125" cy="39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8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7543800" y="1929750"/>
            <a:ext cx="1600200" cy="1505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54,305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</a:t>
            </a:r>
            <a:endParaRPr sz="20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75" y="570500"/>
            <a:ext cx="7360101" cy="45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227675" y="41000"/>
            <a:ext cx="87639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Computer vision-based approach to plant disease detection and classification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" name="Google Shape;141;p9"/>
          <p:cNvSpPr txBox="1"/>
          <p:nvPr/>
        </p:nvSpPr>
        <p:spPr>
          <a:xfrm>
            <a:off x="2939150" y="1494075"/>
            <a:ext cx="62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200" y="636825"/>
            <a:ext cx="7875651" cy="410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163</Words>
  <Application>Microsoft Macintosh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Century Gothic</vt:lpstr>
      <vt:lpstr>Georgia</vt:lpstr>
      <vt:lpstr>Roboto</vt:lpstr>
      <vt:lpstr>Inter</vt:lpstr>
      <vt:lpstr>Calibri</vt:lpstr>
      <vt:lpstr>Open Sans</vt:lpstr>
      <vt:lpstr>Arial</vt:lpstr>
      <vt:lpstr>Verdana</vt:lpstr>
      <vt:lpstr>Kaggle</vt:lpstr>
      <vt:lpstr>Powerlearn project- Final Project Presentation</vt:lpstr>
      <vt:lpstr>Crop Leaf Disease Detection</vt:lpstr>
      <vt:lpstr>Background</vt:lpstr>
      <vt:lpstr>Outline </vt:lpstr>
      <vt:lpstr>Problem statement</vt:lpstr>
      <vt:lpstr>Current solution </vt:lpstr>
      <vt:lpstr>Proposed solution</vt:lpstr>
      <vt:lpstr>Dataset</vt:lpstr>
      <vt:lpstr>Computer vision-based approach to plant disease detection and classification</vt:lpstr>
      <vt:lpstr>Output - Evaluation</vt:lpstr>
      <vt:lpstr>cont.</vt:lpstr>
      <vt:lpstr>Reference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Powerlearn project- Final Project Presentation</dc:title>
  <cp:lastModifiedBy>Microsoft Office User</cp:lastModifiedBy>
  <cp:revision>1</cp:revision>
  <dcterms:modified xsi:type="dcterms:W3CDTF">2023-03-30T20:03:30Z</dcterms:modified>
</cp:coreProperties>
</file>